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5" r:id="rId3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86364"/>
  </p:normalViewPr>
  <p:slideViewPr>
    <p:cSldViewPr snapToGrid="0" showGuides="1">
      <p:cViewPr varScale="1">
        <p:scale>
          <a:sx n="60" d="100"/>
          <a:sy n="60" d="100"/>
        </p:scale>
        <p:origin x="-35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20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66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6AF519-42CC-46B0-A645-E9C45D2D5B23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874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6AF519-42CC-46B0-A645-E9C45D2D5B23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163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792" y="3014042"/>
            <a:ext cx="4729240" cy="32569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endParaRPr kumimoji="0"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kumimoji="0"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①</a:t>
            </a: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顧問：　　　　　　　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②株保有・利益：　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③特許使用料：　　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④講演料：　　　　　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⑥受託研究・共同研究費：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⑦奨学寄附金：　 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⑧寄付講座所属：　　　　　　　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⑨贈答品などの報酬：　　　　 　</a:t>
            </a:r>
            <a:endParaRPr kumimoji="0"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511277" y="234951"/>
            <a:ext cx="11307097" cy="6424613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88141" y="678427"/>
            <a:ext cx="10353368" cy="20627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8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ＣＯＩ 開示</a:t>
            </a:r>
            <a:r>
              <a:rPr kumimoji="0" lang="en-US" altLang="ja-JP" sz="40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kern="0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kern="0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発表者：　京都太郎、山城次郎、古都三郎（</a:t>
            </a:r>
            <a:r>
              <a:rPr kumimoji="0" lang="en-US" altLang="ja-JP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代表者</a:t>
            </a:r>
            <a:r>
              <a:rPr kumimoji="0" lang="ja-JP" altLang="en-US" sz="2400" b="1" kern="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0" lang="en-US" altLang="ja-JP" sz="2400" b="1" kern="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EE366F90-733C-1042-38B4-94D49CB56FAA}"/>
              </a:ext>
            </a:extLst>
          </p:cNvPr>
          <p:cNvSpPr txBox="1"/>
          <p:nvPr/>
        </p:nvSpPr>
        <p:spPr>
          <a:xfrm>
            <a:off x="6096000" y="3285811"/>
            <a:ext cx="484665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（開示例）</a:t>
            </a:r>
            <a:endParaRPr kumimoji="1" lang="en-US" altLang="ja-JP" dirty="0"/>
          </a:p>
          <a:p>
            <a:r>
              <a:rPr lang="ja-JP" altLang="en-US" sz="1600" dirty="0">
                <a:solidFill>
                  <a:srgbClr val="FF0000"/>
                </a:solidFill>
              </a:rPr>
              <a:t>（開示すべき内容が過去３年間にある項目のみ記載）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lang="ja-JP" altLang="en-US" dirty="0"/>
              <a:t>発表者全員、過去</a:t>
            </a:r>
            <a:r>
              <a:rPr lang="en-US" altLang="ja-JP" dirty="0"/>
              <a:t>3</a:t>
            </a:r>
            <a:r>
              <a:rPr lang="ja-JP" altLang="en-US" dirty="0"/>
              <a:t>年間を一括して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講演料：</a:t>
            </a:r>
            <a:r>
              <a:rPr lang="en-US" altLang="ja-JP" dirty="0"/>
              <a:t>A</a:t>
            </a:r>
            <a:r>
              <a:rPr lang="ja-JP" altLang="en-US" dirty="0"/>
              <a:t>製薬、</a:t>
            </a:r>
            <a:r>
              <a:rPr lang="en-US" altLang="ja-JP" dirty="0"/>
              <a:t>B</a:t>
            </a:r>
            <a:r>
              <a:rPr lang="ja-JP" altLang="en-US" dirty="0"/>
              <a:t>製薬</a:t>
            </a:r>
            <a:endParaRPr lang="en-US" altLang="ja-JP" dirty="0"/>
          </a:p>
          <a:p>
            <a:r>
              <a:rPr kumimoji="1" lang="ja-JP" altLang="en-US" dirty="0"/>
              <a:t>原稿料：</a:t>
            </a:r>
            <a:r>
              <a:rPr kumimoji="1" lang="en-US" altLang="ja-JP" dirty="0"/>
              <a:t>C</a:t>
            </a:r>
            <a:r>
              <a:rPr kumimoji="1" lang="ja-JP" altLang="en-US" dirty="0"/>
              <a:t>製薬</a:t>
            </a:r>
            <a:endParaRPr kumimoji="1" lang="en-US" altLang="ja-JP" dirty="0"/>
          </a:p>
          <a:p>
            <a:r>
              <a:rPr kumimoji="1" lang="ja-JP" altLang="en-US" dirty="0"/>
              <a:t>奨学寄附金：</a:t>
            </a:r>
            <a:r>
              <a:rPr kumimoji="1" lang="en-US" altLang="ja-JP" dirty="0"/>
              <a:t>B</a:t>
            </a:r>
            <a:r>
              <a:rPr kumimoji="1" lang="ja-JP" altLang="en-US" dirty="0"/>
              <a:t>製薬、</a:t>
            </a:r>
            <a:r>
              <a:rPr kumimoji="1" lang="en-US" altLang="ja-JP" dirty="0"/>
              <a:t>D</a:t>
            </a:r>
            <a:r>
              <a:rPr kumimoji="1" lang="ja-JP" altLang="en-US" dirty="0"/>
              <a:t>製薬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406DA4FA-3417-522E-2B71-0D5099E25A1E}"/>
              </a:ext>
            </a:extLst>
          </p:cNvPr>
          <p:cNvSpPr/>
          <p:nvPr/>
        </p:nvSpPr>
        <p:spPr bwMode="auto">
          <a:xfrm>
            <a:off x="5995686" y="3206186"/>
            <a:ext cx="4953965" cy="301848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88141" y="678426"/>
            <a:ext cx="10353368" cy="2053199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ＣＯＩ 開示</a:t>
            </a:r>
            <a:r>
              <a:rPr kumimoji="0"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発表者：　京都太郎、山城次郎、古都三郎（</a:t>
            </a:r>
            <a:r>
              <a:rPr kumimoji="0" lang="en-US" altLang="ja-JP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代表者）</a:t>
            </a:r>
            <a:endParaRPr kumimoji="0" lang="en-US" altLang="ja-JP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511277" y="234951"/>
            <a:ext cx="11307097" cy="6424613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正方形/長方形 2"/>
          <p:cNvSpPr/>
          <p:nvPr/>
        </p:nvSpPr>
        <p:spPr>
          <a:xfrm>
            <a:off x="1450256" y="4192112"/>
            <a:ext cx="97732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kumimoji="0" lang="ja-JP" altLang="en-US" sz="3600" b="1" kern="0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3600" b="1" kern="0" dirty="0">
                <a:latin typeface="ＭＳ Ｐゴシック" panose="020B0600070205080204" pitchFamily="50" charset="-128"/>
              </a:rPr>
              <a:t>COI </a:t>
            </a:r>
            <a:r>
              <a:rPr kumimoji="0" lang="ja-JP" altLang="en-US" sz="3600" b="1" kern="0" dirty="0">
                <a:latin typeface="ＭＳ Ｐゴシック" panose="020B0600070205080204" pitchFamily="50" charset="-128"/>
              </a:rPr>
              <a:t>関係にある</a:t>
            </a:r>
            <a:endParaRPr kumimoji="0" lang="en-US" altLang="ja-JP" sz="3600" b="1" kern="0" dirty="0">
              <a:latin typeface="ＭＳ Ｐゴシック" panose="020B0600070205080204" pitchFamily="50" charset="-128"/>
            </a:endParaRPr>
          </a:p>
          <a:p>
            <a:pPr algn="ctr" eaLnBrk="1" hangingPunct="1">
              <a:buFontTx/>
              <a:buNone/>
            </a:pPr>
            <a:r>
              <a:rPr kumimoji="0" lang="ja-JP" altLang="en-US" sz="3600" b="1" kern="0" dirty="0">
                <a:latin typeface="ＭＳ Ｐゴシック" panose="020B0600070205080204" pitchFamily="50" charset="-128"/>
              </a:rPr>
              <a:t>企業などはありません</a:t>
            </a:r>
            <a:endParaRPr kumimoji="0" lang="en-US" altLang="ja-JP" sz="3600" b="1" kern="0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774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87</Words>
  <Application>Microsoft Office PowerPoint</Application>
  <PresentationFormat>ユーザー設定</PresentationFormat>
  <Paragraphs>24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Default Design</vt:lpstr>
      <vt:lpstr>PowerPoint プレゼンテーション</vt:lpstr>
      <vt:lpstr>ＣＯＩ 開示 　 発表者：　京都太郎、山城次郎、古都三郎（◎代表者）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hosoya</cp:lastModifiedBy>
  <cp:revision>101</cp:revision>
  <dcterms:created xsi:type="dcterms:W3CDTF">2000-09-04T17:39:07Z</dcterms:created>
  <dcterms:modified xsi:type="dcterms:W3CDTF">2025-01-06T05:57:59Z</dcterms:modified>
</cp:coreProperties>
</file>